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7198"/>
            <a:ext cx="6772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Social Media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61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explores the analysis of social media data, focusing on sentiment classification and data visualization using the Sentiment140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25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5194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Ayesha Jadoon - 14638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856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Work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34590"/>
            <a:ext cx="4120753" cy="2546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264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75524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Modify the system to access real-time data from social media APIs for continuous sentiment analysis.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2434590"/>
            <a:ext cx="4120872" cy="25468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5264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575536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advanced NLP models for more accurate sentiment classification.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434590"/>
            <a:ext cx="4120753" cy="2546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5264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Multilingual Analysis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575524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 the system to process and classify sentiments in multiple languages.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590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You!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54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aims to analyze social media posts to classify sentiment (positive, negative, neutral) using the Sentiment140 dataset.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154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visualizations to display sentiment distribution, frequent words, and a word cloud to identify trends and patterns in the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236" y="3576042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 text and remove noise.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006" y="3576042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Classify Sentiment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Positive, Negative, or Neutral sentiment.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27423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word clouds and sentiment charts.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Cleaning and preparing text data using techniques like stemming and removing stopwords.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3045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Classification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Classifying social media posts as Positive, Negative, or Neutral using TextBlob for sentiment polarity.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Word Frequency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25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word frequencies to identify common terms in posts.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Sorting by Sentiment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Sorting tweets by their sentiment classification for better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356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DSA in the Project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1118711" y="2484596"/>
            <a:ext cx="30480" cy="4309229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1358622" y="297965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7" name="Shape 4"/>
          <p:cNvSpPr/>
          <p:nvPr/>
        </p:nvSpPr>
        <p:spPr>
          <a:xfrm>
            <a:off x="878800" y="27397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0847" y="2824758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381488" y="27114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Structures: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2381488" y="3272790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Hashmaps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Used to store and efficiently retrieve sentiment classifications for tweets.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81488" y="371498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Lists &amp; Dictionaries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Managed data like word frequencies and sentiment labels.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358622" y="50265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3" name="Shape 10"/>
          <p:cNvSpPr/>
          <p:nvPr/>
        </p:nvSpPr>
        <p:spPr>
          <a:xfrm>
            <a:off x="878800" y="47866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939" y="487168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381488" y="47583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Algorithms: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319713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 Preprocessing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Algorithms like stemming and stopword removal to clean the text data.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381488" y="5761911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Sorting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Implemented sorting algorithms to organize tweets by sentiment classification for analysis.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381488" y="6204109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Sentiment Classification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Logistic Regression algorithm used for sentiment analysis of tweets.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and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154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CSV file with social media posts (e.g., tweets, reviews).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2154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Processed CSV file with processed_text: Cleaned text, and sentiment: Classified sentiment (Positive, Negative, Neutral).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440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2930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11078"/>
            <a:ext cx="3005495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052060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Distribution (Bar Chart)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896808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Displays the count of each sentiment type (Positive, Negative, Neutral).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291107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39446" y="5052060"/>
            <a:ext cx="2885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Words (Bar Chart)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39446" y="554247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Shows the top 10 most frequent words.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91107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221" y="5052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Word Cloud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85221" y="554247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Displays the most frequent words in the data.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2911078"/>
            <a:ext cx="3005614" cy="185749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0997" y="5052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830997" y="554247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Visualizes how well the model predicts each sentiment (Positive, Negative, Neutral).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4494" y="561380"/>
            <a:ext cx="567023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Model</a:t>
            </a:r>
            <a:endParaRPr lang="en-US" sz="4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00" y="1505426"/>
            <a:ext cx="1633657" cy="1502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59781" y="2247543"/>
            <a:ext cx="109657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5035629" y="17094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035629" y="2150745"/>
            <a:ext cx="867620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Cleaned and prepared text using DSA concepts like preprocessing (stemming, stopwords removal) and data structures (hashmaps, lists).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882515" y="3024188"/>
            <a:ext cx="8982432" cy="11430"/>
          </a:xfrm>
          <a:prstGeom prst="roundRect">
            <a:avLst>
              <a:gd name="adj" fmla="val 750139"/>
            </a:avLst>
          </a:prstGeom>
          <a:solidFill>
            <a:srgbClr val="CECEC9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31" y="3059192"/>
            <a:ext cx="3267313" cy="1502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943469" y="3606522"/>
            <a:ext cx="142518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5852517" y="34266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852517" y="3867864"/>
            <a:ext cx="775454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Applied Logistic Regression for sentiment analysis, supported by efficient data handling.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699403" y="4577953"/>
            <a:ext cx="8165544" cy="11430"/>
          </a:xfrm>
          <a:prstGeom prst="roundRect">
            <a:avLst>
              <a:gd name="adj" fmla="val 750139"/>
            </a:avLst>
          </a:prstGeom>
          <a:solidFill>
            <a:srgbClr val="CECEC9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3" y="4612958"/>
            <a:ext cx="4900970" cy="150280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44303" y="5160288"/>
            <a:ext cx="140732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6669286" y="48170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669286" y="5258276"/>
            <a:ext cx="704254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sorting and metrics (accuracy, precision, recall) to evaluate model performance.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6516172" y="6131719"/>
            <a:ext cx="7348776" cy="11430"/>
          </a:xfrm>
          <a:prstGeom prst="roundRect">
            <a:avLst>
              <a:gd name="adj" fmla="val 750139"/>
            </a:avLst>
          </a:prstGeom>
          <a:solidFill>
            <a:srgbClr val="CECEC9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4" y="6166723"/>
            <a:ext cx="6534626" cy="150280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942636" y="6714053"/>
            <a:ext cx="14418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7486174" y="63707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7486174" y="6812042"/>
            <a:ext cx="622565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Deployed the trained model to predict sentiment in new posts, benefiting from DSA optimizations.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Achievement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Efficiently processed and analyzed social media data to classify sentiments and extract valuable insights.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Positive, Negative, and Neutral sentiments were successfully identified. Word frequency analysis revealed the most discussed topics.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2025-01-04T10:56:29Z</dcterms:created>
  <dcterms:modified xsi:type="dcterms:W3CDTF">2025-01-04T10:56:29Z</dcterms:modified>
</cp:coreProperties>
</file>